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9" r:id="rId5"/>
    <p:sldId id="261" r:id="rId6"/>
    <p:sldId id="266" r:id="rId7"/>
    <p:sldId id="27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473"/>
    <a:srgbClr val="CFAF85"/>
    <a:srgbClr val="A68350"/>
    <a:srgbClr val="C9A575"/>
    <a:srgbClr val="D5B893"/>
    <a:srgbClr val="B09875"/>
    <a:srgbClr val="E7A252"/>
    <a:srgbClr val="B88E58"/>
    <a:srgbClr val="BCA88A"/>
    <a:srgbClr val="363F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28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tmp>
</file>

<file path=ppt/media/image4.tmp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4460822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953201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575522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8230265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857593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5245470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4675365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23842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2584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65059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58513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4E8AA-A523-4857-9EFE-D0FC42639940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01D2B-9A5A-48BA-9849-267893640D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5162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2.jp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PA_矩形 12"/>
          <p:cNvSpPr/>
          <p:nvPr>
            <p:custDataLst>
              <p:tags r:id="rId1"/>
            </p:custDataLst>
          </p:nvPr>
        </p:nvSpPr>
        <p:spPr>
          <a:xfrm>
            <a:off x="3499282" y="3096220"/>
            <a:ext cx="51934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zh-TW" altLang="en-US" sz="7200" kern="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早餐計算機</a:t>
            </a:r>
            <a:endParaRPr lang="zh-CN" altLang="en-US" sz="7200" kern="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21" name="PA_矩形 13"/>
          <p:cNvSpPr/>
          <p:nvPr>
            <p:custDataLst>
              <p:tags r:id="rId2"/>
            </p:custDataLst>
          </p:nvPr>
        </p:nvSpPr>
        <p:spPr>
          <a:xfrm>
            <a:off x="8513686" y="5296969"/>
            <a:ext cx="37576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組別：第</a:t>
            </a:r>
            <a:r>
              <a:rPr lang="en-US" altLang="zh-TW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18</a:t>
            </a:r>
            <a:r>
              <a:rPr lang="zh-TW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組</a:t>
            </a:r>
            <a:endParaRPr lang="en-US" altLang="zh-TW" sz="2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  <a:p>
            <a:pPr algn="ctr"/>
            <a:r>
              <a:rPr lang="zh-TW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組長：邱郁涵</a:t>
            </a:r>
            <a:endParaRPr lang="en-US" altLang="zh-TW" sz="24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6" name="淘宝店chenying0907 16"/>
          <p:cNvSpPr/>
          <p:nvPr/>
        </p:nvSpPr>
        <p:spPr>
          <a:xfrm>
            <a:off x="3216000" y="2805434"/>
            <a:ext cx="5760000" cy="101600"/>
          </a:xfrm>
          <a:prstGeom prst="rect">
            <a:avLst/>
          </a:prstGeom>
          <a:solidFill>
            <a:srgbClr val="7F747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zh-CN" altLang="en-US" sz="3600" kern="0" dirty="0">
              <a:solidFill>
                <a:prstClr val="whit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209191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4800692"/>
            <a:ext cx="12192000" cy="8126016"/>
          </a:xfrm>
          <a:prstGeom prst="rect">
            <a:avLst/>
          </a:prstGeom>
        </p:spPr>
      </p:pic>
      <p:grpSp>
        <p:nvGrpSpPr>
          <p:cNvPr id="8" name="PA_淘宝店chenying0907 15"/>
          <p:cNvGrpSpPr/>
          <p:nvPr>
            <p:custDataLst>
              <p:tags r:id="rId1"/>
            </p:custDataLst>
          </p:nvPr>
        </p:nvGrpSpPr>
        <p:grpSpPr>
          <a:xfrm>
            <a:off x="2749283" y="4202198"/>
            <a:ext cx="2955423" cy="621110"/>
            <a:chOff x="1407886" y="3150431"/>
            <a:chExt cx="3940564" cy="828146"/>
          </a:xfrm>
        </p:grpSpPr>
        <p:sp>
          <p:nvSpPr>
            <p:cNvPr id="9" name="淘宝店chenying0907 16"/>
            <p:cNvSpPr/>
            <p:nvPr/>
          </p:nvSpPr>
          <p:spPr>
            <a:xfrm>
              <a:off x="1407886" y="3150431"/>
              <a:ext cx="769257" cy="769257"/>
            </a:xfrm>
            <a:prstGeom prst="rect">
              <a:avLst/>
            </a:prstGeom>
            <a:solidFill>
              <a:srgbClr val="7F747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r>
                <a:rPr lang="en-US" altLang="zh-CN" sz="2000" kern="0" dirty="0">
                  <a:solidFill>
                    <a:prstClr val="white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01</a:t>
              </a:r>
              <a:endParaRPr lang="zh-CN" altLang="en-US" sz="2000" kern="0" dirty="0">
                <a:solidFill>
                  <a:prstClr val="white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" name="淘宝店chenying0907 17"/>
            <p:cNvSpPr txBox="1"/>
            <p:nvPr/>
          </p:nvSpPr>
          <p:spPr>
            <a:xfrm>
              <a:off x="2273318" y="3211504"/>
              <a:ext cx="3075132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zh-TW" altLang="en-US" sz="2400" dirty="0">
                  <a:solidFill>
                    <a:srgbClr val="C9A575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設計靈感</a:t>
              </a:r>
              <a:endParaRPr lang="en-US" altLang="zh-CN" sz="2400" dirty="0">
                <a:solidFill>
                  <a:srgbClr val="C9A57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淘宝店chenying0907 18"/>
            <p:cNvSpPr/>
            <p:nvPr/>
          </p:nvSpPr>
          <p:spPr>
            <a:xfrm>
              <a:off x="2365483" y="3629764"/>
              <a:ext cx="2192520" cy="3488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 defTabSz="685800">
                <a:defRPr/>
              </a:pPr>
              <a:endParaRPr lang="en-US" altLang="zh-CN" sz="1050" kern="0" dirty="0">
                <a:solidFill>
                  <a:srgbClr val="E7E6E6">
                    <a:lumMod val="50000"/>
                  </a:srgb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2" name="PA_淘宝店chenying0907 19"/>
          <p:cNvGrpSpPr/>
          <p:nvPr>
            <p:custDataLst>
              <p:tags r:id="rId2"/>
            </p:custDataLst>
          </p:nvPr>
        </p:nvGrpSpPr>
        <p:grpSpPr>
          <a:xfrm>
            <a:off x="2749283" y="5354603"/>
            <a:ext cx="2957795" cy="576943"/>
            <a:chOff x="1407886" y="3150431"/>
            <a:chExt cx="3943727" cy="769257"/>
          </a:xfrm>
        </p:grpSpPr>
        <p:sp>
          <p:nvSpPr>
            <p:cNvPr id="13" name="淘宝店chenying0907 20"/>
            <p:cNvSpPr/>
            <p:nvPr/>
          </p:nvSpPr>
          <p:spPr>
            <a:xfrm>
              <a:off x="1407886" y="3150431"/>
              <a:ext cx="769257" cy="769257"/>
            </a:xfrm>
            <a:prstGeom prst="rect">
              <a:avLst/>
            </a:prstGeom>
            <a:solidFill>
              <a:srgbClr val="7F747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r>
                <a:rPr lang="en-US" altLang="zh-CN" sz="2000" kern="0" dirty="0">
                  <a:solidFill>
                    <a:prstClr val="white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02</a:t>
              </a:r>
              <a:endParaRPr lang="zh-CN" altLang="en-US" sz="2000" kern="0" dirty="0">
                <a:solidFill>
                  <a:prstClr val="white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4" name="淘宝店chenying0907 21"/>
            <p:cNvSpPr txBox="1"/>
            <p:nvPr/>
          </p:nvSpPr>
          <p:spPr>
            <a:xfrm>
              <a:off x="2276481" y="3203607"/>
              <a:ext cx="3075132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zh-TW" altLang="en-US" sz="2400" dirty="0">
                  <a:solidFill>
                    <a:srgbClr val="C9A575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成品</a:t>
              </a:r>
              <a:endParaRPr lang="en-US" altLang="zh-CN" sz="2400" dirty="0">
                <a:solidFill>
                  <a:srgbClr val="C9A57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8" name="PA_淘宝店chenying0907 8"/>
          <p:cNvSpPr/>
          <p:nvPr>
            <p:custDataLst>
              <p:tags r:id="rId3"/>
            </p:custDataLst>
          </p:nvPr>
        </p:nvSpPr>
        <p:spPr>
          <a:xfrm>
            <a:off x="3917424" y="1292935"/>
            <a:ext cx="4080356" cy="782043"/>
          </a:xfrm>
          <a:prstGeom prst="rect">
            <a:avLst/>
          </a:prstGeom>
          <a:noFill/>
          <a:ln w="76200">
            <a:solidFill>
              <a:srgbClr val="CFAF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9" name="PA_淘宝店chenying0907 10"/>
          <p:cNvSpPr txBox="1"/>
          <p:nvPr>
            <p:custDataLst>
              <p:tags r:id="rId4"/>
            </p:custDataLst>
          </p:nvPr>
        </p:nvSpPr>
        <p:spPr>
          <a:xfrm>
            <a:off x="4129615" y="1292936"/>
            <a:ext cx="35081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400" dirty="0">
                <a:solidFill>
                  <a:srgbClr val="7F7473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目錄</a:t>
            </a:r>
            <a:endParaRPr lang="zh-CN" altLang="en-US" sz="2800" dirty="0">
              <a:solidFill>
                <a:srgbClr val="7F7473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842944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3570515"/>
            <a:ext cx="12192000" cy="8126016"/>
          </a:xfrm>
          <a:prstGeom prst="rect">
            <a:avLst/>
          </a:prstGeom>
        </p:spPr>
      </p:pic>
      <p:grpSp>
        <p:nvGrpSpPr>
          <p:cNvPr id="3" name="PA_淘宝店chenying0907 15"/>
          <p:cNvGrpSpPr/>
          <p:nvPr>
            <p:custDataLst>
              <p:tags r:id="rId1"/>
            </p:custDataLst>
          </p:nvPr>
        </p:nvGrpSpPr>
        <p:grpSpPr>
          <a:xfrm>
            <a:off x="4748118" y="1841751"/>
            <a:ext cx="3181532" cy="715441"/>
            <a:chOff x="1118247" y="3184860"/>
            <a:chExt cx="4242042" cy="953921"/>
          </a:xfrm>
        </p:grpSpPr>
        <p:sp>
          <p:nvSpPr>
            <p:cNvPr id="4" name="淘宝店chenying0907 16"/>
            <p:cNvSpPr/>
            <p:nvPr/>
          </p:nvSpPr>
          <p:spPr>
            <a:xfrm>
              <a:off x="1118247" y="3184860"/>
              <a:ext cx="1062433" cy="953921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3600" kern="0" dirty="0">
                <a:solidFill>
                  <a:srgbClr val="CFAF85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" name="淘宝店chenying0907 17"/>
            <p:cNvSpPr txBox="1"/>
            <p:nvPr/>
          </p:nvSpPr>
          <p:spPr>
            <a:xfrm>
              <a:off x="2285157" y="3313006"/>
              <a:ext cx="3075132" cy="697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zh-TW" altLang="en-US" sz="2800" dirty="0">
                  <a:solidFill>
                    <a:srgbClr val="C9A575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設計靈感</a:t>
              </a:r>
              <a:endParaRPr lang="en-US" altLang="zh-CN" sz="2800" dirty="0">
                <a:solidFill>
                  <a:srgbClr val="C9A57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淘宝店chenying0907 16"/>
          <p:cNvSpPr/>
          <p:nvPr/>
        </p:nvSpPr>
        <p:spPr>
          <a:xfrm>
            <a:off x="4748117" y="1841750"/>
            <a:ext cx="796825" cy="715441"/>
          </a:xfrm>
          <a:prstGeom prst="rect">
            <a:avLst/>
          </a:prstGeom>
          <a:solidFill>
            <a:srgbClr val="7F747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altLang="zh-CN" sz="3600" kern="0">
                <a:solidFill>
                  <a:prstClr val="white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01</a:t>
            </a:r>
            <a:endParaRPr lang="zh-CN" altLang="en-US" sz="3600" kern="0" dirty="0">
              <a:solidFill>
                <a:prstClr val="whit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879915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72378" y="560518"/>
            <a:ext cx="4863582" cy="1232772"/>
          </a:xfrm>
          <a:prstGeom prst="rect">
            <a:avLst/>
          </a:prstGeom>
          <a:solidFill>
            <a:srgbClr val="CFAF85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200970" y="5693796"/>
            <a:ext cx="4863582" cy="849048"/>
          </a:xfrm>
          <a:prstGeom prst="rect">
            <a:avLst/>
          </a:prstGeom>
          <a:solidFill>
            <a:srgbClr val="7F7473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52897" y="1170683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sz="2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216149" y="5711939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28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55204" y="5887487"/>
            <a:ext cx="2755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JAVA</a:t>
            </a:r>
            <a:r>
              <a:rPr lang="zh-TW" altLang="en-US" sz="2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版的手機</a:t>
            </a:r>
            <a:r>
              <a:rPr lang="en-US" altLang="zh-TW" sz="24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APP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247060" y="750112"/>
            <a:ext cx="40985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2400" kern="0" dirty="0">
                <a:solidFill>
                  <a:prstClr val="white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參考</a:t>
            </a: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我跨平台行動裝置設計的作業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(HTML</a:t>
            </a: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JS</a:t>
            </a: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N</a:t>
            </a:r>
            <a:r>
              <a:rPr lang="en-US" altLang="zh-TW" sz="2400" kern="0" dirty="0">
                <a:solidFill>
                  <a:prstClr val="white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ode.</a:t>
            </a:r>
            <a:r>
              <a:rPr kumimoji="0" lang="en-US" altLang="zh-TW" sz="24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js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88686" y="1"/>
            <a:ext cx="87085" cy="369332"/>
          </a:xfrm>
          <a:prstGeom prst="rect">
            <a:avLst/>
          </a:prstGeom>
          <a:solidFill>
            <a:srgbClr val="7F7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淘宝店chenying0907 17"/>
          <p:cNvSpPr txBox="1"/>
          <p:nvPr/>
        </p:nvSpPr>
        <p:spPr>
          <a:xfrm>
            <a:off x="275772" y="0"/>
            <a:ext cx="201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buNone/>
            </a:pPr>
            <a:r>
              <a:rPr lang="zh-TW" altLang="en-US" b="1" dirty="0">
                <a:solidFill>
                  <a:srgbClr val="C9A57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設計靈感</a:t>
            </a:r>
            <a:endParaRPr lang="en-US" altLang="zh-CN" b="1" dirty="0">
              <a:solidFill>
                <a:srgbClr val="C9A575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9" name="圖片 18" descr="一張含有 螢幕擷取畫面 的圖片&#10;&#10;自動產生的描述">
            <a:extLst>
              <a:ext uri="{FF2B5EF4-FFF2-40B4-BE49-F238E27FC236}">
                <a16:creationId xmlns:a16="http://schemas.microsoft.com/office/drawing/2014/main" id="{DE1D6CBE-E20B-4329-801C-CE4F44A0D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582" y="1909041"/>
            <a:ext cx="2749691" cy="4172164"/>
          </a:xfrm>
          <a:prstGeom prst="rect">
            <a:avLst/>
          </a:prstGeom>
        </p:spPr>
      </p:pic>
      <p:pic>
        <p:nvPicPr>
          <p:cNvPr id="24" name="圖片 23" descr="一張含有 螢幕擷取畫面 的圖片&#10;&#10;自動產生的描述">
            <a:extLst>
              <a:ext uri="{FF2B5EF4-FFF2-40B4-BE49-F238E27FC236}">
                <a16:creationId xmlns:a16="http://schemas.microsoft.com/office/drawing/2014/main" id="{8676BBD5-47E1-4436-BEAA-61AEC8918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006" y="650323"/>
            <a:ext cx="2823576" cy="503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03399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3570515"/>
            <a:ext cx="12192000" cy="8126016"/>
          </a:xfrm>
          <a:prstGeom prst="rect">
            <a:avLst/>
          </a:prstGeom>
        </p:spPr>
      </p:pic>
      <p:grpSp>
        <p:nvGrpSpPr>
          <p:cNvPr id="3" name="PA_淘宝店chenying0907 15"/>
          <p:cNvGrpSpPr/>
          <p:nvPr>
            <p:custDataLst>
              <p:tags r:id="rId1"/>
            </p:custDataLst>
          </p:nvPr>
        </p:nvGrpSpPr>
        <p:grpSpPr>
          <a:xfrm>
            <a:off x="4748117" y="1841751"/>
            <a:ext cx="3172654" cy="715441"/>
            <a:chOff x="1118247" y="3184860"/>
            <a:chExt cx="4230206" cy="953921"/>
          </a:xfrm>
        </p:grpSpPr>
        <p:sp>
          <p:nvSpPr>
            <p:cNvPr id="4" name="淘宝店chenying0907 16"/>
            <p:cNvSpPr/>
            <p:nvPr/>
          </p:nvSpPr>
          <p:spPr>
            <a:xfrm>
              <a:off x="1118247" y="3184860"/>
              <a:ext cx="1062433" cy="953921"/>
            </a:xfrm>
            <a:prstGeom prst="rect">
              <a:avLst/>
            </a:prstGeom>
            <a:solidFill>
              <a:srgbClr val="7F747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r>
                <a:rPr lang="en-US" altLang="zh-CN" sz="3600" kern="0">
                  <a:solidFill>
                    <a:prstClr val="white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02</a:t>
              </a:r>
              <a:endParaRPr lang="zh-CN" altLang="en-US" sz="3600" kern="0" dirty="0">
                <a:solidFill>
                  <a:prstClr val="white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" name="淘宝店chenying0907 17"/>
            <p:cNvSpPr txBox="1"/>
            <p:nvPr/>
          </p:nvSpPr>
          <p:spPr>
            <a:xfrm>
              <a:off x="2273321" y="3313006"/>
              <a:ext cx="3075132" cy="697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None/>
              </a:pPr>
              <a:r>
                <a:rPr lang="zh-TW" altLang="en-US" sz="2800" dirty="0">
                  <a:solidFill>
                    <a:srgbClr val="C9A575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成品</a:t>
              </a:r>
              <a:endParaRPr lang="en-US" altLang="zh-CN" sz="2800" dirty="0">
                <a:solidFill>
                  <a:srgbClr val="C9A57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271627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37170" y="0"/>
            <a:ext cx="10289513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113299" y="389005"/>
            <a:ext cx="1287886" cy="30044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7113299" y="629373"/>
            <a:ext cx="1047743" cy="2594770"/>
          </a:xfrm>
          <a:prstGeom prst="rect">
            <a:avLst/>
          </a:prstGeom>
          <a:noFill/>
          <a:ln w="101600">
            <a:solidFill>
              <a:srgbClr val="CFAF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淘宝店chenying0907 17"/>
          <p:cNvSpPr txBox="1"/>
          <p:nvPr/>
        </p:nvSpPr>
        <p:spPr>
          <a:xfrm>
            <a:off x="1254645" y="1726702"/>
            <a:ext cx="2306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TW" altLang="en-US" sz="2000" dirty="0">
                <a:solidFill>
                  <a:srgbClr val="C9A57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展示影片</a:t>
            </a:r>
            <a:endParaRPr lang="en-US" altLang="zh-CN" sz="2000" dirty="0">
              <a:solidFill>
                <a:srgbClr val="C9A575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922797" y="2192369"/>
            <a:ext cx="1918952" cy="0"/>
          </a:xfrm>
          <a:prstGeom prst="line">
            <a:avLst/>
          </a:prstGeom>
          <a:ln w="28575">
            <a:solidFill>
              <a:srgbClr val="CFAF85">
                <a:alpha val="9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188686" y="1"/>
            <a:ext cx="87085" cy="369332"/>
          </a:xfrm>
          <a:prstGeom prst="rect">
            <a:avLst/>
          </a:prstGeom>
          <a:solidFill>
            <a:srgbClr val="7F74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淘宝店chenying0907 17"/>
          <p:cNvSpPr txBox="1"/>
          <p:nvPr/>
        </p:nvSpPr>
        <p:spPr>
          <a:xfrm>
            <a:off x="275772" y="0"/>
            <a:ext cx="201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buNone/>
            </a:pPr>
            <a:r>
              <a:rPr lang="zh-TW" altLang="en-US" b="1" dirty="0">
                <a:solidFill>
                  <a:srgbClr val="C9A57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成品</a:t>
            </a:r>
            <a:endParaRPr lang="en-US" altLang="zh-CN" b="1" dirty="0">
              <a:solidFill>
                <a:srgbClr val="C9A575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2020-05-06 16-20-49">
            <a:hlinkClick r:id="" action="ppaction://media"/>
            <a:extLst>
              <a:ext uri="{FF2B5EF4-FFF2-40B4-BE49-F238E27FC236}">
                <a16:creationId xmlns:a16="http://schemas.microsoft.com/office/drawing/2014/main" id="{7EF15E90-C691-4A12-8BE2-93701B05C56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403" end="840"/>
                </p14:media>
              </p:ext>
            </p:extLst>
          </p:nvPr>
        </p:nvPicPr>
        <p:blipFill rotWithShape="1">
          <a:blip r:embed="rId5"/>
          <a:srcRect l="32134" t="15753" r="44983" b="5851"/>
          <a:stretch>
            <a:fillRect/>
          </a:stretch>
        </p:blipFill>
        <p:spPr>
          <a:xfrm>
            <a:off x="3451266" y="95574"/>
            <a:ext cx="3509119" cy="676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6557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634008"/>
            <a:ext cx="12192000" cy="8126016"/>
          </a:xfrm>
          <a:prstGeom prst="rect">
            <a:avLst/>
          </a:prstGeom>
        </p:spPr>
      </p:pic>
      <p:sp>
        <p:nvSpPr>
          <p:cNvPr id="20" name="PA_矩形 12"/>
          <p:cNvSpPr/>
          <p:nvPr>
            <p:custDataLst>
              <p:tags r:id="rId1"/>
            </p:custDataLst>
          </p:nvPr>
        </p:nvSpPr>
        <p:spPr>
          <a:xfrm>
            <a:off x="4586514" y="3096220"/>
            <a:ext cx="30625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zh-TW" altLang="en-US" sz="5400" kern="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微软雅黑"/>
                <a:cs typeface="Arial" panose="020B0604020202020204" pitchFamily="34" charset="0"/>
              </a:rPr>
              <a:t>報告結束</a:t>
            </a:r>
            <a:endParaRPr lang="zh-CN" altLang="en-US" sz="5400" kern="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ea typeface="微软雅黑"/>
              <a:cs typeface="Arial" panose="020B0604020202020204" pitchFamily="34" charset="0"/>
            </a:endParaRPr>
          </a:p>
        </p:txBody>
      </p:sp>
      <p:sp>
        <p:nvSpPr>
          <p:cNvPr id="6" name="淘宝店chenying0907 16"/>
          <p:cNvSpPr/>
          <p:nvPr/>
        </p:nvSpPr>
        <p:spPr>
          <a:xfrm>
            <a:off x="5208279" y="2886255"/>
            <a:ext cx="1775442" cy="98027"/>
          </a:xfrm>
          <a:prstGeom prst="rect">
            <a:avLst/>
          </a:prstGeom>
          <a:solidFill>
            <a:srgbClr val="7F747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zh-CN" altLang="en-US" sz="3600" kern="0" dirty="0">
              <a:solidFill>
                <a:prstClr val="whit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1033891"/>
      </p:ext>
    </p:extLst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56</Words>
  <Application>Microsoft Office PowerPoint</Application>
  <PresentationFormat>寬螢幕</PresentationFormat>
  <Paragraphs>20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等线</vt:lpstr>
      <vt:lpstr>华文细黑</vt:lpstr>
      <vt:lpstr>Arial</vt:lpstr>
      <vt:lpstr>Calibri</vt:lpstr>
      <vt:lpstr>Calibri Light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A5254135</cp:lastModifiedBy>
  <cp:revision>62</cp:revision>
  <dcterms:created xsi:type="dcterms:W3CDTF">2017-12-25T05:41:42Z</dcterms:created>
  <dcterms:modified xsi:type="dcterms:W3CDTF">2020-05-06T08:33:09Z</dcterms:modified>
</cp:coreProperties>
</file>

<file path=docProps/thumbnail.jpeg>
</file>